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0" r:id="rId3"/>
    <p:sldId id="273" r:id="rId4"/>
    <p:sldId id="272" r:id="rId5"/>
    <p:sldId id="275" r:id="rId6"/>
    <p:sldId id="274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3216"/>
    <a:srgbClr val="1E06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261" autoAdjust="0"/>
  </p:normalViewPr>
  <p:slideViewPr>
    <p:cSldViewPr snapToGrid="0">
      <p:cViewPr varScale="1">
        <p:scale>
          <a:sx n="63" d="100"/>
          <a:sy n="63" d="100"/>
        </p:scale>
        <p:origin x="19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507D1-39A9-430B-B397-D5220665B134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15D03-FFBA-4143-9C76-BE2065CDF2E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5286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Soll man pausieren dürfen oder muss der 2-Jahres-Rhythmus eingehalten werden? Wie viel „Pause“ ist erlaubt?</a:t>
            </a:r>
          </a:p>
          <a:p>
            <a:r>
              <a:rPr lang="de-AT" dirty="0"/>
              <a:t>Was passiert, wenn eine Schule nicht verlängert?</a:t>
            </a:r>
          </a:p>
          <a:p>
            <a:r>
              <a:rPr lang="de-AT" dirty="0"/>
              <a:t>Wer spricht regelmäßig mit den Schulen? Sollen Schulen aktiv kontaktiert werden?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15D03-FFBA-4143-9C76-BE2065CDF2ED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7777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Der neue Katalog ist für jede neue Anmeldung verpflichtend. FAQs sollen wiederkehrende Probleme beantworten. </a:t>
            </a:r>
          </a:p>
          <a:p>
            <a:r>
              <a:rPr lang="de-AT" dirty="0"/>
              <a:t>Es sollen nur verlangte Nachweise dokumentiert werden, weitere Daten erschweren die Bewertung erheblich.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15D03-FFBA-4143-9C76-BE2065CDF2ED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3313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Klärung HUM – HAK, wie die Kriterien bewertet werden. Was wird genehmigt, was nicht.</a:t>
            </a:r>
          </a:p>
          <a:p>
            <a:r>
              <a:rPr lang="de-AT" dirty="0"/>
              <a:t>Vorhandene Excel-Liste soll von allen EE-Schulen begleitend zur Dokumentation ausgefüllt werden, um wenig Spielraum für Interpretationen zu lassen.</a:t>
            </a:r>
          </a:p>
          <a:p>
            <a:r>
              <a:rPr lang="de-AT" dirty="0"/>
              <a:t>FAQs unterstützen das.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15D03-FFBA-4143-9C76-BE2065CDF2ED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9767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In manchen Schulen wirkt es, als wäre EE ein </a:t>
            </a:r>
            <a:r>
              <a:rPr lang="de-AT" dirty="0" err="1"/>
              <a:t>Spezialistenprogramm</a:t>
            </a:r>
            <a:r>
              <a:rPr lang="de-AT" dirty="0"/>
              <a:t>. Ganzheitlich bedeutet, 70% müssen mitmachen.</a:t>
            </a:r>
          </a:p>
          <a:p>
            <a:r>
              <a:rPr lang="de-AT" dirty="0"/>
              <a:t>Wenn EESI Seminare oder Schilfs macht, sollen Unterrichtsfächer stärker betont werden, damit sich mehr Lehrer angesprochen fühlen. </a:t>
            </a:r>
          </a:p>
          <a:p>
            <a:r>
              <a:rPr lang="de-AT" dirty="0"/>
              <a:t>B5 Teamarbeit – Beispielsammlung für die Website mit Fächerbezug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15D03-FFBA-4143-9C76-BE2065CDF2ED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576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2022/23 sollen 100 Wochen stattfinden. Schulen soll Unterstützung bei der Abwicklung zukommen, </a:t>
            </a:r>
            <a:r>
              <a:rPr lang="de-AT" dirty="0" err="1"/>
              <a:t>best</a:t>
            </a:r>
            <a:r>
              <a:rPr lang="de-AT" dirty="0"/>
              <a:t> </a:t>
            </a:r>
            <a:r>
              <a:rPr lang="de-AT" dirty="0" err="1"/>
              <a:t>practice</a:t>
            </a:r>
            <a:r>
              <a:rPr lang="de-AT" dirty="0"/>
              <a:t> Beispiele u/o Host- und Trainer-Empfehlungen.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15D03-FFBA-4143-9C76-BE2065CDF2ED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6077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924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68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925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590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258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727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172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732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309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261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462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F8DA3-55E7-47A9-BADD-44BBDC768567}" type="datetimeFigureOut">
              <a:rPr lang="de-AT" smtClean="0"/>
              <a:t>14.09.2021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18467-AD60-4602-84F8-10485749F540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BFE44CF-FBBD-45B6-931D-FB5C3888202F}"/>
              </a:ext>
            </a:extLst>
          </p:cNvPr>
          <p:cNvSpPr/>
          <p:nvPr userDrawn="1"/>
        </p:nvSpPr>
        <p:spPr>
          <a:xfrm>
            <a:off x="0" y="0"/>
            <a:ext cx="9144000" cy="18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1256">
                <a:schemeClr val="bg1"/>
              </a:gs>
              <a:gs pos="76000">
                <a:schemeClr val="accent1">
                  <a:lumMod val="45000"/>
                  <a:lumOff val="55000"/>
                </a:schemeClr>
              </a:gs>
              <a:gs pos="100000">
                <a:srgbClr val="1E068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35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9D15988-125F-4355-A494-3BEC19943094}"/>
              </a:ext>
            </a:extLst>
          </p:cNvPr>
          <p:cNvSpPr/>
          <p:nvPr userDrawn="1"/>
        </p:nvSpPr>
        <p:spPr>
          <a:xfrm>
            <a:off x="0" y="172426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61256">
                <a:schemeClr val="bg1"/>
              </a:gs>
              <a:gs pos="76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35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B2DBED6-C6F2-4C13-B9D8-AFFF94E0522C}"/>
              </a:ext>
            </a:extLst>
          </p:cNvPr>
          <p:cNvSpPr/>
          <p:nvPr userDrawn="1"/>
        </p:nvSpPr>
        <p:spPr>
          <a:xfrm>
            <a:off x="0" y="347211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61256">
                <a:schemeClr val="bg1"/>
              </a:gs>
              <a:gs pos="7600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35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B7F58E3-D973-4C9C-B03D-45B13412E652}"/>
              </a:ext>
            </a:extLst>
          </p:cNvPr>
          <p:cNvSpPr/>
          <p:nvPr userDrawn="1"/>
        </p:nvSpPr>
        <p:spPr>
          <a:xfrm>
            <a:off x="0" y="0"/>
            <a:ext cx="1243013" cy="78642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5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35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753E19A-33D1-4D46-B62C-5034AADFB54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3489" y="1"/>
            <a:ext cx="1209524" cy="761999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BFD005D8-B94C-4C9A-A868-2B3C690AC3E2}"/>
              </a:ext>
            </a:extLst>
          </p:cNvPr>
          <p:cNvSpPr/>
          <p:nvPr userDrawn="1"/>
        </p:nvSpPr>
        <p:spPr>
          <a:xfrm>
            <a:off x="0" y="6331925"/>
            <a:ext cx="9144000" cy="180000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45000">
                <a:schemeClr val="bg1"/>
              </a:gs>
              <a:gs pos="32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35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26E4BA0-EEB8-403D-8F6B-403E46891598}"/>
              </a:ext>
            </a:extLst>
          </p:cNvPr>
          <p:cNvSpPr/>
          <p:nvPr userDrawn="1"/>
        </p:nvSpPr>
        <p:spPr>
          <a:xfrm>
            <a:off x="0" y="6505574"/>
            <a:ext cx="9144000" cy="1800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45000">
                <a:schemeClr val="bg1"/>
              </a:gs>
              <a:gs pos="32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35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C6CF416-89D7-4616-BD98-44C87F7ECC4F}"/>
              </a:ext>
            </a:extLst>
          </p:cNvPr>
          <p:cNvSpPr/>
          <p:nvPr userDrawn="1"/>
        </p:nvSpPr>
        <p:spPr>
          <a:xfrm>
            <a:off x="0" y="6683376"/>
            <a:ext cx="9144000" cy="180000"/>
          </a:xfrm>
          <a:prstGeom prst="rect">
            <a:avLst/>
          </a:prstGeom>
          <a:gradFill>
            <a:gsLst>
              <a:gs pos="0">
                <a:srgbClr val="D83216"/>
              </a:gs>
              <a:gs pos="45000">
                <a:schemeClr val="bg1"/>
              </a:gs>
              <a:gs pos="32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35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92B59E5-642D-4512-9FC3-B1EE35911AF0}"/>
              </a:ext>
            </a:extLst>
          </p:cNvPr>
          <p:cNvSpPr/>
          <p:nvPr userDrawn="1"/>
        </p:nvSpPr>
        <p:spPr>
          <a:xfrm rot="10800000">
            <a:off x="7345680" y="6061710"/>
            <a:ext cx="1798320" cy="806662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5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35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B532594-AAB4-4163-B69A-B190B4A4C8F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260" y="6137795"/>
            <a:ext cx="1249680" cy="65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5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3943B1-5FF1-FA44-9559-2FB280FB7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6926" y="1315615"/>
            <a:ext cx="7688424" cy="2575249"/>
          </a:xfrm>
        </p:spPr>
        <p:txBody>
          <a:bodyPr>
            <a:noAutofit/>
          </a:bodyPr>
          <a:lstStyle/>
          <a:p>
            <a:r>
              <a:rPr lang="de-DE" sz="4050" b="1" dirty="0"/>
              <a:t>Entrepreneurship Schule</a:t>
            </a:r>
            <a:br>
              <a:rPr lang="de-DE" sz="4050" b="1" dirty="0"/>
            </a:br>
            <a:br>
              <a:rPr lang="de-DE" sz="4050" b="1" dirty="0"/>
            </a:br>
            <a:br>
              <a:rPr lang="de-DE" sz="4050" b="1" dirty="0"/>
            </a:br>
            <a:r>
              <a:rPr lang="de-DE" sz="3600" b="1" dirty="0"/>
              <a:t>Ziele – Herausforderungen - Lösungen</a:t>
            </a:r>
            <a:endParaRPr lang="de-DE" sz="4050" b="1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5313060-E634-504A-AE36-9F506B61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6780-FB1A-BF43-AB12-229C291EFBE7}" type="slidenum">
              <a:rPr lang="de-DE" smtClean="0">
                <a:latin typeface="+mj-lt"/>
              </a:rPr>
              <a:t>1</a:t>
            </a:fld>
            <a:endParaRPr lang="de-D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77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83B26-3295-364D-86BE-3FE174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" y="706272"/>
            <a:ext cx="7491860" cy="689457"/>
          </a:xfrm>
        </p:spPr>
        <p:txBody>
          <a:bodyPr>
            <a:normAutofit/>
          </a:bodyPr>
          <a:lstStyle/>
          <a:p>
            <a:r>
              <a:rPr lang="de-DE" sz="3600" b="1" spc="450" dirty="0"/>
              <a:t>Ziel 1 – Anzahl der EE-Schulen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32DDBF-6014-C341-ACD8-EB4B204D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747520"/>
            <a:ext cx="8321039" cy="4257040"/>
          </a:xfrm>
        </p:spPr>
        <p:txBody>
          <a:bodyPr>
            <a:normAutofit/>
          </a:bodyPr>
          <a:lstStyle/>
          <a:p>
            <a:r>
              <a:rPr lang="de-DE" dirty="0">
                <a:latin typeface="+mj-lt"/>
              </a:rPr>
              <a:t>Halten der Zahl an zertifizierten Schulen</a:t>
            </a:r>
          </a:p>
          <a:p>
            <a:r>
              <a:rPr lang="de-DE" dirty="0">
                <a:latin typeface="+mj-lt"/>
              </a:rPr>
              <a:t>Steigerung der Zahl der </a:t>
            </a:r>
            <a:r>
              <a:rPr lang="de-DE" dirty="0" err="1">
                <a:latin typeface="+mj-lt"/>
              </a:rPr>
              <a:t>Advanced</a:t>
            </a:r>
            <a:r>
              <a:rPr lang="de-DE" dirty="0">
                <a:latin typeface="+mj-lt"/>
              </a:rPr>
              <a:t>-Schulen</a:t>
            </a:r>
          </a:p>
          <a:p>
            <a:r>
              <a:rPr lang="de-DE" dirty="0">
                <a:latin typeface="+mj-lt"/>
              </a:rPr>
              <a:t>Häufigere Kommunikation zwischen Schulen und Landeskoordinator*innen wegen Status</a:t>
            </a:r>
          </a:p>
          <a:p>
            <a:r>
              <a:rPr lang="de-DE" dirty="0">
                <a:latin typeface="+mj-lt"/>
              </a:rPr>
              <a:t>Veraltete Zertifizierungen deaktivieren; Zertifizierung nur </a:t>
            </a:r>
            <a:r>
              <a:rPr lang="de-DE" b="1" dirty="0">
                <a:latin typeface="+mj-lt"/>
              </a:rPr>
              <a:t>zwei</a:t>
            </a:r>
            <a:r>
              <a:rPr lang="de-DE" dirty="0">
                <a:latin typeface="+mj-lt"/>
              </a:rPr>
              <a:t> Jahre gültig</a:t>
            </a:r>
          </a:p>
          <a:p>
            <a:endParaRPr lang="de-DE" dirty="0">
              <a:latin typeface="+mj-lt"/>
            </a:endParaRPr>
          </a:p>
          <a:p>
            <a:endParaRPr lang="de-DE" dirty="0">
              <a:latin typeface="+mj-lt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A3389D-D2DE-8A48-89E5-333EE76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6780-FB1A-BF43-AB12-229C291EFBE7}" type="slidenum">
              <a:rPr lang="de-DE" smtClean="0">
                <a:latin typeface="+mj-lt"/>
              </a:rPr>
              <a:t>2</a:t>
            </a:fld>
            <a:endParaRPr lang="de-DE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797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83B26-3295-364D-86BE-3FE174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" y="706272"/>
            <a:ext cx="7491860" cy="689457"/>
          </a:xfrm>
        </p:spPr>
        <p:txBody>
          <a:bodyPr>
            <a:normAutofit/>
          </a:bodyPr>
          <a:lstStyle/>
          <a:p>
            <a:r>
              <a:rPr lang="de-DE" sz="3600" b="1" spc="450" dirty="0"/>
              <a:t>Ziel 2 – Neuer Katalog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32DDBF-6014-C341-ACD8-EB4B204D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747520"/>
            <a:ext cx="8321039" cy="4257040"/>
          </a:xfrm>
        </p:spPr>
        <p:txBody>
          <a:bodyPr>
            <a:normAutofit/>
          </a:bodyPr>
          <a:lstStyle/>
          <a:p>
            <a:r>
              <a:rPr lang="de-DE" dirty="0">
                <a:latin typeface="+mj-lt"/>
              </a:rPr>
              <a:t>Alle EE-Schulen kennen den neuen Katalog</a:t>
            </a:r>
          </a:p>
          <a:p>
            <a:r>
              <a:rPr lang="de-DE" dirty="0">
                <a:latin typeface="+mj-lt"/>
              </a:rPr>
              <a:t>Nur Dokumente einreichen, die zu Kriterien passen</a:t>
            </a:r>
          </a:p>
          <a:p>
            <a:r>
              <a:rPr lang="de-DE" dirty="0">
                <a:latin typeface="+mj-lt"/>
              </a:rPr>
              <a:t>Digitale Zertifizierung der Schulen</a:t>
            </a:r>
          </a:p>
          <a:p>
            <a:r>
              <a:rPr lang="de-DE" dirty="0">
                <a:latin typeface="+mj-lt"/>
              </a:rPr>
              <a:t>Katalogvorstellung bei Landes-ARGEs</a:t>
            </a:r>
          </a:p>
          <a:p>
            <a:r>
              <a:rPr lang="de-DE" dirty="0">
                <a:latin typeface="+mj-lt"/>
              </a:rPr>
              <a:t>Regelmäßige Beratung betreffend Kriterien</a:t>
            </a:r>
          </a:p>
          <a:p>
            <a:r>
              <a:rPr lang="de-DE" dirty="0">
                <a:latin typeface="+mj-lt"/>
              </a:rPr>
              <a:t>Unterstützungsangebote bei problematischen Kriterien</a:t>
            </a:r>
          </a:p>
          <a:p>
            <a:r>
              <a:rPr lang="de-DE" dirty="0">
                <a:latin typeface="+mj-lt"/>
              </a:rPr>
              <a:t>Entwicklung von FAQs</a:t>
            </a:r>
          </a:p>
          <a:p>
            <a:endParaRPr lang="de-DE" dirty="0">
              <a:latin typeface="+mj-lt"/>
            </a:endParaRPr>
          </a:p>
          <a:p>
            <a:endParaRPr lang="de-DE" dirty="0">
              <a:latin typeface="+mj-lt"/>
            </a:endParaRPr>
          </a:p>
          <a:p>
            <a:endParaRPr lang="de-DE" dirty="0">
              <a:latin typeface="+mj-lt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A3389D-D2DE-8A48-89E5-333EE76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6780-FB1A-BF43-AB12-229C291EFBE7}" type="slidenum">
              <a:rPr lang="de-DE" smtClean="0">
                <a:latin typeface="+mj-lt"/>
              </a:rPr>
              <a:t>3</a:t>
            </a:fld>
            <a:endParaRPr lang="de-DE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260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83B26-3295-364D-86BE-3FE174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" y="706272"/>
            <a:ext cx="5128034" cy="689457"/>
          </a:xfrm>
        </p:spPr>
        <p:txBody>
          <a:bodyPr/>
          <a:lstStyle/>
          <a:p>
            <a:r>
              <a:rPr lang="de-DE" sz="3600" b="1" spc="450" dirty="0"/>
              <a:t>Ziel 3 - Bewertung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32DDBF-6014-C341-ACD8-EB4B204D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747520"/>
            <a:ext cx="8321039" cy="4257040"/>
          </a:xfrm>
        </p:spPr>
        <p:txBody>
          <a:bodyPr>
            <a:normAutofit/>
          </a:bodyPr>
          <a:lstStyle/>
          <a:p>
            <a:r>
              <a:rPr lang="de-DE" dirty="0">
                <a:latin typeface="+mj-lt"/>
              </a:rPr>
              <a:t>Gleichwertige </a:t>
            </a:r>
            <a:r>
              <a:rPr lang="de-DE" dirty="0" err="1">
                <a:latin typeface="+mj-lt"/>
              </a:rPr>
              <a:t>Kriterienbewertung</a:t>
            </a:r>
            <a:r>
              <a:rPr lang="de-DE" dirty="0">
                <a:latin typeface="+mj-lt"/>
              </a:rPr>
              <a:t> für alle Schulen aller Schultypen</a:t>
            </a:r>
          </a:p>
          <a:p>
            <a:r>
              <a:rPr lang="de-DE" dirty="0">
                <a:latin typeface="+mj-lt"/>
              </a:rPr>
              <a:t>Abklärung HUM – HAK betreffs koordinierten Vorgehens, Info an Landeskoordinator*innen</a:t>
            </a:r>
          </a:p>
          <a:p>
            <a:r>
              <a:rPr lang="de-DE" dirty="0">
                <a:latin typeface="+mj-lt"/>
              </a:rPr>
              <a:t>Excel-Liste für Schulen verpflichtend verlangen</a:t>
            </a:r>
          </a:p>
          <a:p>
            <a:r>
              <a:rPr lang="de-DE" dirty="0">
                <a:latin typeface="+mj-lt"/>
              </a:rPr>
              <a:t>FAQs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A3389D-D2DE-8A48-89E5-333EE76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6780-FB1A-BF43-AB12-229C291EFBE7}" type="slidenum">
              <a:rPr lang="de-DE" smtClean="0">
                <a:latin typeface="+mj-lt"/>
              </a:rPr>
              <a:t>4</a:t>
            </a:fld>
            <a:endParaRPr lang="de-DE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4546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83B26-3295-364D-86BE-3FE174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19" y="706272"/>
            <a:ext cx="7846423" cy="689457"/>
          </a:xfrm>
        </p:spPr>
        <p:txBody>
          <a:bodyPr>
            <a:normAutofit fontScale="90000"/>
          </a:bodyPr>
          <a:lstStyle/>
          <a:p>
            <a:r>
              <a:rPr lang="de-DE" sz="3600" b="1" spc="450" dirty="0"/>
              <a:t>Ziel 4 – Lehrer*innen-Beteiligung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32DDBF-6014-C341-ACD8-EB4B204D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747520"/>
            <a:ext cx="8321039" cy="4257040"/>
          </a:xfrm>
        </p:spPr>
        <p:txBody>
          <a:bodyPr>
            <a:normAutofit/>
          </a:bodyPr>
          <a:lstStyle/>
          <a:p>
            <a:r>
              <a:rPr lang="de-DE" dirty="0">
                <a:latin typeface="+mj-lt"/>
              </a:rPr>
              <a:t>70% des Lehrteams nehmen aktiv an der Zertifizierung teil</a:t>
            </a:r>
          </a:p>
          <a:p>
            <a:r>
              <a:rPr lang="de-DE" dirty="0">
                <a:latin typeface="+mj-lt"/>
              </a:rPr>
              <a:t>Bedeutung des ganzheitlichen Ansatzes nach Anmeldung rückmelden</a:t>
            </a:r>
          </a:p>
          <a:p>
            <a:r>
              <a:rPr lang="de-DE" dirty="0">
                <a:latin typeface="+mj-lt"/>
              </a:rPr>
              <a:t>Stärkerer Fokus auf Gegenstände bei verschiedenen Angeboten (allgemeinbildend, verschieden, beteiligend)</a:t>
            </a:r>
          </a:p>
          <a:p>
            <a:r>
              <a:rPr lang="de-DE" dirty="0">
                <a:latin typeface="+mj-lt"/>
              </a:rPr>
              <a:t>Fortbildungen digital + häufiger + kürzer</a:t>
            </a:r>
          </a:p>
          <a:p>
            <a:endParaRPr lang="de-DE" dirty="0">
              <a:latin typeface="+mj-lt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A3389D-D2DE-8A48-89E5-333EE76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6780-FB1A-BF43-AB12-229C291EFBE7}" type="slidenum">
              <a:rPr lang="de-DE" smtClean="0">
                <a:latin typeface="+mj-lt"/>
              </a:rPr>
              <a:t>5</a:t>
            </a:fld>
            <a:endParaRPr lang="de-DE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0899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83B26-3295-364D-86BE-3FE174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" y="706272"/>
            <a:ext cx="5128034" cy="689457"/>
          </a:xfrm>
        </p:spPr>
        <p:txBody>
          <a:bodyPr/>
          <a:lstStyle/>
          <a:p>
            <a:r>
              <a:rPr lang="de-DE" sz="3600" b="1" spc="450" dirty="0"/>
              <a:t>Ziel 5 – EE-Wochen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32DDBF-6014-C341-ACD8-EB4B204D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747520"/>
            <a:ext cx="8321039" cy="4257040"/>
          </a:xfrm>
        </p:spPr>
        <p:txBody>
          <a:bodyPr>
            <a:normAutofit/>
          </a:bodyPr>
          <a:lstStyle/>
          <a:p>
            <a:r>
              <a:rPr lang="de-DE" dirty="0">
                <a:latin typeface="+mj-lt"/>
              </a:rPr>
              <a:t>Einfache Abwicklung von EE-Wochen für 100 Schulen</a:t>
            </a:r>
          </a:p>
          <a:p>
            <a:r>
              <a:rPr lang="de-DE" dirty="0">
                <a:latin typeface="+mj-lt"/>
              </a:rPr>
              <a:t>Klärung der optimalen Abwicklung der EE-Woche (Host, Trainer*innen)</a:t>
            </a:r>
          </a:p>
          <a:p>
            <a:r>
              <a:rPr lang="de-DE" dirty="0">
                <a:latin typeface="+mj-lt"/>
              </a:rPr>
              <a:t>Kommunikation an die Schulen</a:t>
            </a:r>
          </a:p>
          <a:p>
            <a:endParaRPr lang="de-DE" dirty="0">
              <a:latin typeface="+mj-lt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A3389D-D2DE-8A48-89E5-333EE76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6780-FB1A-BF43-AB12-229C291EFBE7}" type="slidenum">
              <a:rPr lang="de-DE" smtClean="0">
                <a:latin typeface="+mj-lt"/>
              </a:rPr>
              <a:t>6</a:t>
            </a:fld>
            <a:endParaRPr lang="de-DE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1994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20327-4600-41B5-98AB-CA035C9C0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weiters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D067FE-EB48-4774-8998-32AE10664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Konzept der Schülergenossenschaften</a:t>
            </a:r>
          </a:p>
          <a:p>
            <a:r>
              <a:rPr lang="de-AT" dirty="0"/>
              <a:t>Vertiefungsschilfs</a:t>
            </a:r>
          </a:p>
          <a:p>
            <a:r>
              <a:rPr lang="de-AT" dirty="0"/>
              <a:t>Kooperation AHS</a:t>
            </a:r>
          </a:p>
          <a:p>
            <a:r>
              <a:rPr lang="de-AT" dirty="0"/>
              <a:t>Bundesländerverantwortliche? Betreuung durch Senior-Schulen?</a:t>
            </a:r>
          </a:p>
          <a:p>
            <a:r>
              <a:rPr lang="de-AT" dirty="0"/>
              <a:t>Soll der QIB-Fragebogen in </a:t>
            </a:r>
            <a:r>
              <a:rPr lang="de-AT" dirty="0" err="1"/>
              <a:t>SiQe</a:t>
            </a:r>
            <a:r>
              <a:rPr lang="de-AT" dirty="0"/>
              <a:t> übernommen werden?</a:t>
            </a:r>
          </a:p>
          <a:p>
            <a:r>
              <a:rPr lang="de-AT" dirty="0"/>
              <a:t>Welche Give-aways sind gewünscht?</a:t>
            </a:r>
          </a:p>
          <a:p>
            <a:r>
              <a:rPr lang="de-AT" dirty="0"/>
              <a:t>EE Landesmeisterschaften Zeitplan definieren</a:t>
            </a:r>
          </a:p>
        </p:txBody>
      </p:sp>
    </p:spTree>
    <p:extLst>
      <p:ext uri="{BB962C8B-B14F-4D97-AF65-F5344CB8AC3E}">
        <p14:creationId xmlns:p14="http://schemas.microsoft.com/office/powerpoint/2010/main" val="3890533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412</Words>
  <Application>Microsoft Office PowerPoint</Application>
  <PresentationFormat>Bildschirmpräsentation (4:3)</PresentationFormat>
  <Paragraphs>60</Paragraphs>
  <Slides>7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Entrepreneurship Schule   Ziele – Herausforderungen - Lösungen</vt:lpstr>
      <vt:lpstr>Ziel 1 – Anzahl der EE-Schulen</vt:lpstr>
      <vt:lpstr>Ziel 2 – Neuer Katalog</vt:lpstr>
      <vt:lpstr>Ziel 3 - Bewertung</vt:lpstr>
      <vt:lpstr>Ziel 4 – Lehrer*innen-Beteiligung</vt:lpstr>
      <vt:lpstr>Ziel 5 – EE-Wochen</vt:lpstr>
      <vt:lpstr>weiters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Dienstbesprechung Wien</dc:title>
  <dc:creator>Markus Schebella</dc:creator>
  <cp:lastModifiedBy>Schebella Markus</cp:lastModifiedBy>
  <cp:revision>28</cp:revision>
  <dcterms:created xsi:type="dcterms:W3CDTF">2019-05-20T07:32:37Z</dcterms:created>
  <dcterms:modified xsi:type="dcterms:W3CDTF">2021-09-15T05:57:30Z</dcterms:modified>
</cp:coreProperties>
</file>